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7559675" cy="1069181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3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ABE3"/>
    <a:srgbClr val="007A5B"/>
    <a:srgbClr val="E90000"/>
    <a:srgbClr val="BEF574"/>
    <a:srgbClr val="000000"/>
    <a:srgbClr val="FDFDFD"/>
    <a:srgbClr val="FFD109"/>
    <a:srgbClr val="194C7B"/>
    <a:srgbClr val="76B5A8"/>
    <a:srgbClr val="B8D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>
        <p:scale>
          <a:sx n="75" d="100"/>
          <a:sy n="75" d="100"/>
        </p:scale>
        <p:origin x="1364" y="-2604"/>
      </p:cViewPr>
      <p:guideLst>
        <p:guide orient="horz" pos="3413"/>
        <p:guide pos="23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9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36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12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8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85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3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64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41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9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56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01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FE588-98A9-4EA9-A36C-943B36F555E8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C005B-94B3-4466-9A35-D56B6A862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92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2.tmp"/><Relationship Id="rId7" Type="http://schemas.openxmlformats.org/officeDocument/2006/relationships/image" Target="../media/image4.jpeg"/><Relationship Id="rId12" Type="http://schemas.openxmlformats.org/officeDocument/2006/relationships/hyperlink" Target="https://i.gayte.it/evenement-securit-i-securite-ibm-i/" TargetMode="External"/><Relationship Id="rId17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hyperlink" Target="https://www.blue-channel.com/ibm-seminars/seminar-securiti-les-rencontres-de-la-s%C3%A9curit%C3%A9-ibm-i-ibm-montpellier-2" TargetMode="External"/><Relationship Id="rId15" Type="http://schemas.openxmlformats.org/officeDocument/2006/relationships/hyperlink" Target="https://i.gayte.it/en/securit-i-the-benchmark-event-for-ibm-i-security/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www.blue-channel.com/ibm-seminars/3%C3%A8me-%C3%A9dition-de-securiti-l-%C3%A9v%C3%A9nement-s%C3%A9curit%C3%A9-ibm-i-de-l-ann%C3%A9e-ibm-montpellier-3rd-edition-of-securiti-the-ibm-i-security-event-of-the-year-ibm-montpellier" TargetMode="External"/><Relationship Id="rId9" Type="http://schemas.openxmlformats.org/officeDocument/2006/relationships/image" Target="../media/image6.jpeg"/><Relationship Id="rId1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79FCA1-BB5B-BF6B-BE05-4C2C6DE57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texte, Graphique, Police, logo&#10;&#10;Le contenu généré par l’IA peut être incorrect.">
            <a:extLst>
              <a:ext uri="{FF2B5EF4-FFF2-40B4-BE49-F238E27FC236}">
                <a16:creationId xmlns:a16="http://schemas.microsoft.com/office/drawing/2014/main" id="{28A9DD58-18BC-53BA-CA5B-473F6E72666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768" y="2433740"/>
            <a:ext cx="5648662" cy="6608934"/>
          </a:xfrm>
          <a:prstGeom prst="rect">
            <a:avLst/>
          </a:prstGeom>
        </p:spPr>
      </p:pic>
      <p:pic>
        <p:nvPicPr>
          <p:cNvPr id="8" name="Image 7" descr="Une image contenant Police, Graphique, logo, graphisme&#10;&#10;Le contenu généré par l’IA peut être incorrect.">
            <a:extLst>
              <a:ext uri="{FF2B5EF4-FFF2-40B4-BE49-F238E27FC236}">
                <a16:creationId xmlns:a16="http://schemas.microsoft.com/office/drawing/2014/main" id="{DFC248E6-E322-3D7A-7C4E-06CA84FEC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7" t="30265" r="3378" b="16819"/>
          <a:stretch>
            <a:fillRect/>
          </a:stretch>
        </p:blipFill>
        <p:spPr>
          <a:xfrm>
            <a:off x="2540695" y="10351122"/>
            <a:ext cx="1311786" cy="24164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91CE624-AB81-6DFC-66D2-DBD4D331A50B}"/>
              </a:ext>
            </a:extLst>
          </p:cNvPr>
          <p:cNvSpPr txBox="1"/>
          <p:nvPr/>
        </p:nvSpPr>
        <p:spPr>
          <a:xfrm>
            <a:off x="1069780" y="3041650"/>
            <a:ext cx="4150217" cy="39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3AF02E-D654-DA2A-5A72-4DA14BD801AE}"/>
              </a:ext>
            </a:extLst>
          </p:cNvPr>
          <p:cNvSpPr txBox="1"/>
          <p:nvPr/>
        </p:nvSpPr>
        <p:spPr>
          <a:xfrm>
            <a:off x="200378" y="1565486"/>
            <a:ext cx="365210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Securit.i</a:t>
            </a:r>
            <a:r>
              <a:rPr lang="fr-FR" sz="9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: 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L'évènement de référence sur la sécurité de l'IBM i. Découvrez les dernières innovations et les meilleures pratiques pour protéger vos systèmes IBM i. </a:t>
            </a:r>
            <a:r>
              <a:rPr lang="fr-FR" sz="900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Nombre de places limité, réservez votre place en visitant : </a:t>
            </a:r>
            <a:r>
              <a:rPr lang="fr-FR" sz="900" b="1" i="1" kern="100" dirty="0">
                <a:solidFill>
                  <a:srgbClr val="24ABE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4" tooltip="Réservez maintenan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Réservez maintenant</a:t>
            </a:r>
            <a:endParaRPr lang="fr-FR" sz="900" b="1" i="1" kern="100" dirty="0">
              <a:solidFill>
                <a:srgbClr val="24ABE3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US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</a:t>
            </a:r>
            <a:r>
              <a:rPr lang="en-US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sujets</a:t>
            </a:r>
            <a:r>
              <a:rPr lang="en-US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à </a:t>
            </a:r>
            <a:r>
              <a:rPr lang="en-US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traiter</a:t>
            </a:r>
            <a:r>
              <a:rPr lang="en-US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en-US" sz="9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Séances techniques sur la sécurité de l'IBM 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Meilleures pratiques sur la façon de renforcer la sécurité IBM 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Retour d’expérience des experts Sécurité IBM 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nouveautés sur la Sécurité de l'IBM i V7R6 notamment le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Multi-factor authentication (MFA) 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L’impact sur la sécurité du Quantique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Computing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Plus, les sessions organisées par nos partenaires.</a:t>
            </a:r>
          </a:p>
          <a:p>
            <a:endParaRPr lang="fr-FR" sz="9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Speakers : 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Nombreux IBM Champions (Carol Woodbury, Guy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Marmorat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Nathanael Bonnet, Dominique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Gayte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…), des intervenants IBM,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Alain CYR 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et d’autres références en matière de Sécurité IBM i.</a:t>
            </a:r>
          </a:p>
          <a:p>
            <a:endParaRPr lang="en-US" sz="9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Mardi 16 </a:t>
            </a:r>
            <a:r>
              <a:rPr lang="en-US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septembre</a:t>
            </a:r>
            <a:endParaRPr lang="fr-FR" sz="9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12:00–14:00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Accueil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et déjeuner 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Lozérienne en hommage à notre centre R&amp;D de Mende !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14:00–14:30 Introduction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par 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Dominique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Gayte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I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.GAYTE.IT CEO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14:30–15:15 Un point sur la Sécurité et la Cybersécurité,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Dominique </a:t>
            </a:r>
            <a:r>
              <a:rPr lang="en-US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Gayte</a:t>
            </a:r>
            <a:endParaRPr lang="fr-FR" sz="9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15:15-16H00 Sécurité IBM i par Carol Woodbury,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Kisco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USA</a:t>
            </a:r>
          </a:p>
          <a:p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16:00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16: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15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Pause Café</a:t>
            </a:r>
            <a:endParaRPr lang="en-US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16:15–17:00 MFA sur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IBM i 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en V7R6, Guy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Marmorat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Résiliane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CEO 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17:00-17:45 Quantique et Sécurité, Elise Boudjema, IBM France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18:00 Bus vers centre ville de Montpellier 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19:15 Bus centre ville de Montpellier vers La Paillotte, La Grande Motte pour un repas les pieds dans l’eau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23:00 Bus La Paillotte, La Grande Motte vers centre ville de Montpellier</a:t>
            </a:r>
          </a:p>
          <a:p>
            <a:endParaRPr lang="fr-FR" sz="9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Mercredi 17 </a:t>
            </a:r>
            <a:r>
              <a:rPr lang="fr-FR" sz="9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eptembre</a:t>
            </a:r>
          </a:p>
          <a:p>
            <a:endParaRPr lang="fr-FR" sz="9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09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:00–09:20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IBM 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Client Engineering, Hervé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Sabrier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IBM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Montpellier</a:t>
            </a:r>
            <a:endParaRPr lang="en-US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09:20-09:45 POWER 11 et </a:t>
            </a:r>
            <a:r>
              <a:rPr lang="en-US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sécurité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Alain Cyr, IBM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France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09:45–10: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25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Autres n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ouveautés Sécurité IBM i en V7R6, Guy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Marmorat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10:25–10:50 Pause café plus </a:t>
            </a:r>
            <a:r>
              <a:rPr lang="en-US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accès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vers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le Client Engineering IBM Montpellier </a:t>
            </a:r>
            <a:endParaRPr lang="fr-FR" sz="9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10:50–11:40 Sessio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ns partenaires 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11:40–12:30 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Sessions partenaires 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12:30–14:00 Déjeuner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14:00–14:45 Sécurité IBM i, Carol Woodbury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14:45–15:30 Sujet Sécurité IBM i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15:30–15:45 Pause café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15:45–16:30 Sujet Sécurité IBM i, Nathanaël Bonnet, CEO GAIA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16:30–17:15 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Conclusions sur la Sécurité IBM i,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Dominique </a:t>
            </a:r>
            <a:r>
              <a:rPr lang="en-US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Gayte</a:t>
            </a:r>
            <a:endParaRPr lang="fr-FR" sz="9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C588A9A-DA23-CE0A-B17C-998BD6857028}"/>
              </a:ext>
            </a:extLst>
          </p:cNvPr>
          <p:cNvSpPr txBox="1"/>
          <p:nvPr/>
        </p:nvSpPr>
        <p:spPr>
          <a:xfrm>
            <a:off x="3932238" y="1568345"/>
            <a:ext cx="3524960" cy="727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Securit.i</a:t>
            </a:r>
            <a:r>
              <a:rPr lang="fr-FR" sz="9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: </a:t>
            </a:r>
            <a:r>
              <a:rPr lang="fr-FR" sz="900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IBM i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security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event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of the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year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!  Discover the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latest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innovations and best practices to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protect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your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IBM i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systems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r>
              <a:rPr lang="en-US" sz="900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Places are limited, reserve your seat by visiting: </a:t>
            </a:r>
            <a:r>
              <a:rPr lang="fr-FR" sz="900" b="1" i="1" kern="100" dirty="0">
                <a:solidFill>
                  <a:srgbClr val="24ABE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5" tooltip="Book no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Book </a:t>
            </a:r>
            <a:r>
              <a:rPr lang="fr-FR" sz="900" b="1" i="1" kern="100" dirty="0" err="1">
                <a:solidFill>
                  <a:srgbClr val="24ABE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5" tooltip="Book no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now</a:t>
            </a:r>
            <a:endParaRPr lang="fr-FR" sz="900" b="1" i="1" kern="100" dirty="0">
              <a:solidFill>
                <a:srgbClr val="24ABE3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b="1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Subjects</a:t>
            </a:r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to </a:t>
            </a:r>
            <a:r>
              <a:rPr lang="fr-FR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</a:t>
            </a:r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covered</a:t>
            </a:r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IBM i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security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technical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sessions.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Best practices on how to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strengthen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IBM i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security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Feedback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from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IBM i Security experts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IBM i V7R6 Security new features notably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Multi-factor authentication (MFA) </a:t>
            </a:r>
            <a:endParaRPr lang="en-US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security impact of Quantum Computing.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Plus,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breakout 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sessions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organised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by our partners.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Speakers</a:t>
            </a:r>
            <a:r>
              <a:rPr lang="fr-FR" sz="9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: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Numerous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IBM Champions (Carol Woodbury, Guy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Marmorat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Nathanael Bonnet, Dominique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Gayte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…), IBM speakers : Alain CYR and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other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IBM i Security experts.</a:t>
            </a:r>
          </a:p>
          <a:p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Tuesday 16th </a:t>
            </a:r>
            <a:r>
              <a:rPr lang="fr-FR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September</a:t>
            </a:r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12:00–14:00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Lozèrienne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welcome and lunch in tribute to our Mende R&amp;D center !</a:t>
            </a:r>
          </a:p>
          <a:p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14:00–14:30 Introduction by Dominique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Gayte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I.GAYTE.IT CEO</a:t>
            </a:r>
          </a:p>
          <a:p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14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:30–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16:00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 update on Security and Cybersecurity, Dominique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Gayte</a:t>
            </a:r>
            <a:endParaRPr lang="en-US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16:00-16:15 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Coffee break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16:15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–17:00 IBM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MFA and IBM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V7R6,  Guy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Marmorat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Résiliane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CEO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17:00-17:45 Quantum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computing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&amp;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security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Elise Boudjema, IBM France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18:00 Bus to Montpellier city center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19:15 Bus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from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Montpellier city center to the Beach Restaurant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23:00 Bus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from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the Beach Restaurant to Montpellier city center</a:t>
            </a:r>
          </a:p>
          <a:p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Wednesday</a:t>
            </a:r>
            <a:r>
              <a:rPr lang="fr-FR" sz="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17th </a:t>
            </a:r>
            <a:r>
              <a:rPr lang="fr-FR" sz="9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September</a:t>
            </a:r>
            <a:endParaRPr lang="fr-FR" sz="9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fr-FR" sz="9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09:00–09:20 IBM 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Client Engineering, Hervé </a:t>
            </a:r>
            <a:r>
              <a:rPr lang="en-US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Sabrier</a:t>
            </a:r>
            <a:r>
              <a:rPr lang="en-US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IBM Montpellier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09:20–09:45 POWER 11 &amp; Security, Alain Cyr, IBM France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09:45–10:25 New IBM i V7R6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security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features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Guy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Marmorat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10:25–10:50 Coffee break and </a:t>
            </a:r>
            <a:r>
              <a:rPr lang="fr-FR" sz="9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access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to the IBM Montpellier Client Engineering building 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10:50–11:40 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Partner sessions 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11:40–12:30 Partner sessions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12:30 – 14:00 Lunch</a:t>
            </a:r>
            <a:endParaRPr lang="fr-FR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14</a:t>
            </a:r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:00–14:45 IBM i Security, Carol Woodbury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14:45–15:30 IBM i Security</a:t>
            </a:r>
          </a:p>
          <a:p>
            <a:r>
              <a:rPr lang="fr-FR" sz="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15:30–15:45 Coffee break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15:45–16:30 IBM i </a:t>
            </a:r>
            <a:r>
              <a:rPr lang="fr-FR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Sécurity</a:t>
            </a:r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Nathanaël Bonnet, CEO GAIA</a:t>
            </a:r>
          </a:p>
          <a:p>
            <a:r>
              <a:rPr lang="fr-FR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16:30–17:15 IBM i Security &amp; conclusions, </a:t>
            </a:r>
            <a:r>
              <a:rPr lang="en-US" sz="9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Dominique </a:t>
            </a:r>
            <a:r>
              <a:rPr lang="en-US" sz="9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Gayte</a:t>
            </a:r>
            <a:endParaRPr lang="fr-FR" sz="9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fr-FR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 descr="Une image contenant cercle, Caractère coloré, balle&#10;&#10;Le contenu généré par l’IA peut être incorrect.">
            <a:extLst>
              <a:ext uri="{FF2B5EF4-FFF2-40B4-BE49-F238E27FC236}">
                <a16:creationId xmlns:a16="http://schemas.microsoft.com/office/drawing/2014/main" id="{EAA1C028-9F2F-1C80-F497-20AD4F95CEB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776" y="1117010"/>
            <a:ext cx="268624" cy="268624"/>
          </a:xfrm>
          <a:prstGeom prst="rect">
            <a:avLst/>
          </a:prstGeom>
        </p:spPr>
      </p:pic>
      <p:pic>
        <p:nvPicPr>
          <p:cNvPr id="18" name="Image 17" descr="Une image contenant symbole, logo, cercle, Caractère coloré&#10;&#10;Le contenu généré par l’IA peut être incorrect.">
            <a:extLst>
              <a:ext uri="{FF2B5EF4-FFF2-40B4-BE49-F238E27FC236}">
                <a16:creationId xmlns:a16="http://schemas.microsoft.com/office/drawing/2014/main" id="{8BDB963A-750B-A32E-FD44-35F31078C8E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371" y="1135255"/>
            <a:ext cx="286215" cy="286215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EB75B7C8-7A17-8ACF-5A6B-ABEDBB04F475}"/>
              </a:ext>
            </a:extLst>
          </p:cNvPr>
          <p:cNvSpPr txBox="1">
            <a:spLocks/>
          </p:cNvSpPr>
          <p:nvPr/>
        </p:nvSpPr>
        <p:spPr>
          <a:xfrm>
            <a:off x="1561225" y="1097434"/>
            <a:ext cx="88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AFB864-4E66-BB8C-4766-76244C7B4E92}"/>
              </a:ext>
            </a:extLst>
          </p:cNvPr>
          <p:cNvSpPr txBox="1">
            <a:spLocks/>
          </p:cNvSpPr>
          <p:nvPr/>
        </p:nvSpPr>
        <p:spPr>
          <a:xfrm>
            <a:off x="5377648" y="1097434"/>
            <a:ext cx="886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6F7402F-E802-9ACA-24D7-79B2CCB8835E}"/>
              </a:ext>
            </a:extLst>
          </p:cNvPr>
          <p:cNvSpPr txBox="1"/>
          <p:nvPr/>
        </p:nvSpPr>
        <p:spPr>
          <a:xfrm>
            <a:off x="200378" y="9447434"/>
            <a:ext cx="32168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I.GAYTE.IT est le créateur de </a:t>
            </a:r>
            <a:r>
              <a:rPr lang="fr-FR" sz="900" dirty="0" err="1">
                <a:latin typeface="Arial" panose="020B0604020202020204" pitchFamily="34" charset="0"/>
                <a:cs typeface="Arial" panose="020B0604020202020204" pitchFamily="34" charset="0"/>
              </a:rPr>
              <a:t>Securit.i</a:t>
            </a: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 &amp; Blue-Channel 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en assure l’organisation. Informations sur 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l'événement - cliquez sur le logo.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15B8DFC-38CD-0AB0-C009-A2EDFB04DE9A}"/>
              </a:ext>
            </a:extLst>
          </p:cNvPr>
          <p:cNvSpPr txBox="1"/>
          <p:nvPr/>
        </p:nvSpPr>
        <p:spPr>
          <a:xfrm>
            <a:off x="4535921" y="9422913"/>
            <a:ext cx="28803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I.GAYTE.IT is the founder of the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Securit.i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event and </a:t>
            </a:r>
          </a:p>
          <a:p>
            <a:pPr algn="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Blue-Channel is responsible for its organization. Information on the event - click on the logo.</a:t>
            </a:r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565161A-B0D2-760F-40D4-A743A532FDAE}"/>
              </a:ext>
            </a:extLst>
          </p:cNvPr>
          <p:cNvSpPr txBox="1">
            <a:spLocks/>
          </p:cNvSpPr>
          <p:nvPr/>
        </p:nvSpPr>
        <p:spPr>
          <a:xfrm>
            <a:off x="194369" y="554116"/>
            <a:ext cx="2181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24AB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– 17 septembre 2025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5B16774-EF15-6843-FABF-B37FFB4303F1}"/>
              </a:ext>
            </a:extLst>
          </p:cNvPr>
          <p:cNvSpPr txBox="1">
            <a:spLocks/>
          </p:cNvSpPr>
          <p:nvPr/>
        </p:nvSpPr>
        <p:spPr>
          <a:xfrm>
            <a:off x="4375526" y="554116"/>
            <a:ext cx="37771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rgbClr val="24AB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IBM Montpellier - France</a:t>
            </a:r>
          </a:p>
        </p:txBody>
      </p:sp>
      <p:pic>
        <p:nvPicPr>
          <p:cNvPr id="7" name="Image 6" descr="Une image contenant Police, Graphique, logo, graphisme&#10;&#10;Le contenu généré par l’IA peut être incorrect.">
            <a:extLst>
              <a:ext uri="{FF2B5EF4-FFF2-40B4-BE49-F238E27FC236}">
                <a16:creationId xmlns:a16="http://schemas.microsoft.com/office/drawing/2014/main" id="{1F74051A-F297-0382-AD62-773F5A0A86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25" y="96822"/>
            <a:ext cx="2029126" cy="1222365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473A7443-107B-8042-5B4F-8DA258F08A14}"/>
              </a:ext>
            </a:extLst>
          </p:cNvPr>
          <p:cNvSpPr txBox="1"/>
          <p:nvPr/>
        </p:nvSpPr>
        <p:spPr>
          <a:xfrm>
            <a:off x="2540" y="10073463"/>
            <a:ext cx="75596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b="1" dirty="0" err="1">
                <a:solidFill>
                  <a:srgbClr val="24AB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fr-FR" sz="1200" b="1" dirty="0">
                <a:solidFill>
                  <a:srgbClr val="24AB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sponsors</a:t>
            </a:r>
          </a:p>
        </p:txBody>
      </p:sp>
      <p:pic>
        <p:nvPicPr>
          <p:cNvPr id="1026" name="Picture 2" descr="Kisco Systems">
            <a:extLst>
              <a:ext uri="{FF2B5EF4-FFF2-40B4-BE49-F238E27FC236}">
                <a16:creationId xmlns:a16="http://schemas.microsoft.com/office/drawing/2014/main" id="{338632B1-ACDA-CEFE-9F32-CC1DA8A29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951" y="10350036"/>
            <a:ext cx="941072" cy="26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6" descr="Rocket Software - IT Modernization Services for Government | Carahsoft">
            <a:extLst>
              <a:ext uri="{FF2B5EF4-FFF2-40B4-BE49-F238E27FC236}">
                <a16:creationId xmlns:a16="http://schemas.microsoft.com/office/drawing/2014/main" id="{1B7261A9-5C00-9B46-BF63-257A11DC1F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7438" y="51927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4" descr="Rocket Software - IT Modernization Services for Government | Carahsoft">
            <a:extLst>
              <a:ext uri="{FF2B5EF4-FFF2-40B4-BE49-F238E27FC236}">
                <a16:creationId xmlns:a16="http://schemas.microsoft.com/office/drawing/2014/main" id="{A06FAD7F-7C91-D250-1B3A-05488ED7C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118" y="10328295"/>
            <a:ext cx="1011243" cy="29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DE6EB575-C252-8259-E204-610931C3E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96" y="10328295"/>
            <a:ext cx="902825" cy="25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 descr="Une image contenant Graphique, Police, logo, graphisme&#10;&#10;Le contenu généré par l’IA peut être incorrect.">
            <a:hlinkClick r:id="rId12"/>
            <a:extLst>
              <a:ext uri="{FF2B5EF4-FFF2-40B4-BE49-F238E27FC236}">
                <a16:creationId xmlns:a16="http://schemas.microsoft.com/office/drawing/2014/main" id="{48C47433-4A0E-2377-F68C-83AC107B3E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658" y="9425503"/>
            <a:ext cx="485780" cy="565791"/>
          </a:xfrm>
          <a:prstGeom prst="rect">
            <a:avLst/>
          </a:prstGeom>
        </p:spPr>
      </p:pic>
      <p:pic>
        <p:nvPicPr>
          <p:cNvPr id="1034" name="Picture 10" descr="TD SYNNEX to Announce Second Quarter Fiscal 2022 Results on June 28 ...">
            <a:extLst>
              <a:ext uri="{FF2B5EF4-FFF2-40B4-BE49-F238E27FC236}">
                <a16:creationId xmlns:a16="http://schemas.microsoft.com/office/drawing/2014/main" id="{3B29FC71-0D61-2379-9723-31D56ACD8E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77" t="40906" r="30950" b="41775"/>
          <a:stretch>
            <a:fillRect/>
          </a:stretch>
        </p:blipFill>
        <p:spPr bwMode="auto">
          <a:xfrm>
            <a:off x="280800" y="10353602"/>
            <a:ext cx="1188132" cy="277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lue-Channel">
            <a:hlinkClick r:id="rId15"/>
            <a:extLst>
              <a:ext uri="{FF2B5EF4-FFF2-40B4-BE49-F238E27FC236}">
                <a16:creationId xmlns:a16="http://schemas.microsoft.com/office/drawing/2014/main" id="{7B008284-3764-AF3D-2F38-1AF8140DA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238" y="9441582"/>
            <a:ext cx="504062" cy="46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 descr="Une image contenant Police, Graphique, logo, graphisme&#10;&#10;Le contenu généré par l’IA peut être incorrect.">
            <a:extLst>
              <a:ext uri="{FF2B5EF4-FFF2-40B4-BE49-F238E27FC236}">
                <a16:creationId xmlns:a16="http://schemas.microsoft.com/office/drawing/2014/main" id="{6928A17E-63EB-50C9-0B73-D8142AF062F6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776" y="10234368"/>
            <a:ext cx="914532" cy="512138"/>
          </a:xfrm>
          <a:prstGeom prst="rect">
            <a:avLst/>
          </a:prstGeom>
        </p:spPr>
      </p:pic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F93B71D-FB8E-D8EC-8CAA-6B4903D6DEA0}"/>
              </a:ext>
            </a:extLst>
          </p:cNvPr>
          <p:cNvCxnSpPr>
            <a:cxnSpLocks/>
          </p:cNvCxnSpPr>
          <p:nvPr/>
        </p:nvCxnSpPr>
        <p:spPr>
          <a:xfrm>
            <a:off x="1128665" y="1493478"/>
            <a:ext cx="5302345" cy="0"/>
          </a:xfrm>
          <a:prstGeom prst="line">
            <a:avLst/>
          </a:prstGeom>
          <a:ln>
            <a:solidFill>
              <a:srgbClr val="24AB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6D76240D-E281-26CE-F601-DE9E06B778C2}"/>
              </a:ext>
            </a:extLst>
          </p:cNvPr>
          <p:cNvCxnSpPr>
            <a:cxnSpLocks/>
          </p:cNvCxnSpPr>
          <p:nvPr/>
        </p:nvCxnSpPr>
        <p:spPr>
          <a:xfrm>
            <a:off x="1351447" y="9307218"/>
            <a:ext cx="5302345" cy="0"/>
          </a:xfrm>
          <a:prstGeom prst="line">
            <a:avLst/>
          </a:prstGeom>
          <a:ln>
            <a:solidFill>
              <a:srgbClr val="24AB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DF1AE601-6E62-3733-6385-65D08EDFC6D0}"/>
              </a:ext>
            </a:extLst>
          </p:cNvPr>
          <p:cNvCxnSpPr>
            <a:cxnSpLocks/>
          </p:cNvCxnSpPr>
          <p:nvPr/>
        </p:nvCxnSpPr>
        <p:spPr>
          <a:xfrm>
            <a:off x="1351447" y="10062430"/>
            <a:ext cx="5302345" cy="0"/>
          </a:xfrm>
          <a:prstGeom prst="line">
            <a:avLst/>
          </a:prstGeom>
          <a:ln>
            <a:solidFill>
              <a:srgbClr val="24AB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782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735</Words>
  <Application>Microsoft Office PowerPoint</Application>
  <PresentationFormat>Personnalisé</PresentationFormat>
  <Paragraphs>89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BLUE CHANNEL</dc:creator>
  <cp:lastModifiedBy>Dominique GAYTE</cp:lastModifiedBy>
  <cp:revision>215</cp:revision>
  <cp:lastPrinted>2024-08-20T05:31:47Z</cp:lastPrinted>
  <dcterms:created xsi:type="dcterms:W3CDTF">2024-01-14T09:34:09Z</dcterms:created>
  <dcterms:modified xsi:type="dcterms:W3CDTF">2025-07-04T08:11:47Z</dcterms:modified>
</cp:coreProperties>
</file>